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6627-D08E-4FA5-8B1D-58111610462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5024-F145-4C49-BAFF-60F36AF8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62815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" y="-2438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15112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2643181"/>
            <a:ext cx="6786610" cy="3000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Птицы – наши друзья</a:t>
            </a:r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Основной этап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Внедрение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образовательный процесс эффективных методов и приемов по расширению знаний дошкольников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птицах.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Викторина на тему «Птицы».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Выставка совместных работ с родителями «Птицы - наши друзья»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Изготовление кормушек для птиц.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Изготовление стенда.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929618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представления детей о птицах родного края.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родительского опыта приемами взаимодействия и сотрудничества с ребенком в семье.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компетенции.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 данному проекту «Птицы – наши друзья» будет способствовать формированию у детей познавательного интереса, развивать наблюдательность, мышление. В помощь по этому вопросу необходимо привлекать родителей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как полноправных партнеров в вопросах экологического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	воспитания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116059826_0_754bf_aa93c76b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857232"/>
            <a:ext cx="6667500" cy="5077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мир, стимулировать интерес к пернатым друзьям.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 работе по экологическому воспитанию дошкольников 		необходимо привлекать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детей достигает огромного эффекта, если родители и педагоги находятся в сотрудничестве и взаимосвязи, создается необходимое условие для полноценного развития ребенка.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Важно донести до родителей осознание необходимой целенаправленной работы, тесной взаимосвязи семьи. На начальном этапе задача педагога привлечь внимание родителей к проблеме, 		постепенно побуждая их к сотрудничеству в первую 			очередь с самими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614366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Расширение знаний детей о птицах родного края, их образе жизни и поведении, а также воспитание бережного отношения к пернатым друзьям.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группы;</a:t>
            </a:r>
          </a:p>
          <a:p>
            <a:pPr lvl="2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воспитатели;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родители;</a:t>
            </a:r>
          </a:p>
          <a:p>
            <a:pPr>
              <a:spcBef>
                <a:spcPts val="0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		Тип проекта: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		Среднесрочный,  2 месяца</a:t>
            </a:r>
          </a:p>
          <a:p>
            <a:pPr marL="365760" lvl="1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		(ноябрь – декабрь)</a:t>
            </a:r>
          </a:p>
          <a:p>
            <a:pPr marL="365760" lvl="1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			Вид проекта: </a:t>
            </a:r>
          </a:p>
          <a:p>
            <a:pPr marL="365760" lvl="1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			познавательно – исследовательский.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для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пополнять и активизировать словарный запас;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и уточнять представление детей о зимующих и перелетных птицах;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интерес к родному краю,  любознательность, внимание;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заботливое и бережное отношение к 		пернатым друзьям.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Задачи для родителей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компетенцию в вопросах экологического воспитания;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интерес к совместной деятельности с детьми;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родителей к непосредственному участию и к пополнению РППС.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Задачи  для педагогов</a:t>
            </a:r>
            <a:r>
              <a:rPr lang="ru-RU" sz="49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между семьей и ДОУ;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интерес педагогов к вопросам экологического воспитания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обогатить РППС дидактическими материалами.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Silhouette_of_the_bird_on_branch__light_background_10270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Подготовительный этап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литературы, иллюстрационного материала, настольно - печатных, дидактических игр, художественной литературы для чтения, загадок по теме проекта.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Информирование и анкетирование родителей по теме «Птицы – наши друзья».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детьми «Птицы нашего края».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170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</vt:lpstr>
      <vt:lpstr>Актуальность проекта</vt:lpstr>
      <vt:lpstr>Проблема </vt:lpstr>
      <vt:lpstr>Цель проекта: </vt:lpstr>
      <vt:lpstr>  Участники проекта: </vt:lpstr>
      <vt:lpstr>Задачи для детей:</vt:lpstr>
      <vt:lpstr> Задачи для родителей: </vt:lpstr>
      <vt:lpstr> Задачи  для педагогов: </vt:lpstr>
      <vt:lpstr>Этапы реализации проекта</vt:lpstr>
      <vt:lpstr>Этапы реализации проекта</vt:lpstr>
      <vt:lpstr>Этапы реализации проекта</vt:lpstr>
      <vt:lpstr>Ожидаемый результат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Министерство образования и науки Мурманской области Государственное автономное профессиональное образовательное учреждение  Мурманской области «Мурманский педагогический колледж» (ГАПОУ МО «МПК») </dc:title>
  <dc:creator>Иван</dc:creator>
  <cp:lastModifiedBy>1</cp:lastModifiedBy>
  <cp:revision>24</cp:revision>
  <dcterms:created xsi:type="dcterms:W3CDTF">2019-11-19T09:50:57Z</dcterms:created>
  <dcterms:modified xsi:type="dcterms:W3CDTF">2020-04-29T14:17:24Z</dcterms:modified>
</cp:coreProperties>
</file>