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89BCE-9FC9-47B4-9E17-23D39474FDC1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6B80E4-7EA0-472E-B01C-8C330ED5957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62912" cy="136815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062912" cy="4680520"/>
          </a:xfrm>
        </p:spPr>
        <p:txBody>
          <a:bodyPr>
            <a:normAutofit lnSpcReduction="10000"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Проект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«Сказка в гости к нам приходит»</a:t>
            </a:r>
          </a:p>
          <a:p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Аткачева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Формы работы с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родителями</a:t>
            </a:r>
            <a:endParaRPr lang="ru-RU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184576"/>
          </a:xfrm>
          <a:noFill/>
        </p:spPr>
        <p:txBody>
          <a:bodyPr>
            <a:normAutofit fontScale="77500" lnSpcReduction="20000"/>
          </a:bodyPr>
          <a:lstStyle/>
          <a:p>
            <a:pPr marL="457200" indent="-45720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«</a:t>
            </a:r>
            <a:r>
              <a:rPr lang="ru-RU" sz="4000" b="1" u="sng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Для пап и мам советы дам»</a:t>
            </a:r>
          </a:p>
          <a:p>
            <a:pPr marL="457200" indent="-4572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Индивидуальные (беседы, рекомендации)</a:t>
            </a:r>
          </a:p>
          <a:p>
            <a:pPr marL="457200" indent="-4572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Наглядно-информационные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информационно-деловое оснащение в ДОУ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консультации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u-RU" sz="4000" b="1" u="sng" dirty="0" smtClean="0">
                <a:solidFill>
                  <a:srgbClr val="002060"/>
                </a:solidFill>
              </a:rPr>
              <a:t>Фотосъёмка, видеосъёмка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(с согласия родителей)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u-RU" sz="4000" b="1" u="sng" dirty="0" smtClean="0">
                <a:solidFill>
                  <a:srgbClr val="002060"/>
                </a:solidFill>
              </a:rPr>
              <a:t>Выставки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u-RU" sz="4000" b="1" u="sng" dirty="0" smtClean="0">
                <a:solidFill>
                  <a:srgbClr val="002060"/>
                </a:solidFill>
                <a:cs typeface="Times New Roman" pitchFamily="18" charset="0"/>
              </a:rPr>
              <a:t>Коллективные формы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Совместная деятельность педагогов и родителей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u-RU" sz="4000" b="1" u="sng" dirty="0" smtClean="0">
                <a:solidFill>
                  <a:srgbClr val="002060"/>
                </a:solidFill>
                <a:cs typeface="Times New Roman" pitchFamily="18" charset="0"/>
              </a:rPr>
              <a:t> Анкетирование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u-RU" sz="3200" b="1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002060"/>
                </a:solidFill>
                <a:cs typeface="Times New Roman" pitchFamily="18" charset="0"/>
              </a:rPr>
              <a:t>Обратная связь («Родительская почта»)</a:t>
            </a: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endParaRPr lang="ru-RU" sz="3200" b="1" u="sng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/>
              </a:rPr>
              <a:t>Авторские пособия</a:t>
            </a:r>
            <a:endParaRPr lang="ru-RU" sz="4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2" descr="C:\Users\home\Pictures\2019-11-10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3861048"/>
            <a:ext cx="421039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home\Pictures\2019-11-10\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381642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home\Pictures\2019-11-10\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17646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home\Pictures\2019-11-10\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388843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Pictures\2019-11-10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869160"/>
            <a:ext cx="2664296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home\Pictures\2019-11-10\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5904656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home\Pictures\2019-11-10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2664296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54868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Привлечение родителей к созданию образовательного пространства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Pictures\взаимодейств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>
            <a:normAutofit/>
          </a:bodyPr>
          <a:lstStyle/>
          <a:p>
            <a:pPr marL="0" algn="ctr"/>
            <a:r>
              <a:rPr lang="ru-RU" sz="4400" b="1" dirty="0" smtClean="0"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  <a:t>Актуальность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  <a:t>Только вместе с родителями, общими усилиями, педагоги могут дать детям большое человеческое счастье!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charset="0"/>
              </a:rPr>
              <a:t>В.А. Сухомлинский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Picture 12" descr="ANd9GcRCmThgY4Q8nrCfeDs7apiFvx2wQgilV_ehBxrTZcvlmSie2UX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048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home\Downloads\6403123-3d-man-with-red-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7" y="4437112"/>
            <a:ext cx="278606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/>
              </a:rPr>
              <a:t>Проблемные стороны</a:t>
            </a:r>
            <a:endParaRPr lang="ru-RU" sz="4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60440"/>
          </a:xfrm>
        </p:spPr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Недостаточность знаний родителей об особенностях развития детей данного возраста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Чрезмерная загруженность родителей (неполные семьи, поиск заработка, сокращение свободного времени)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Нерегулярная посещаемость отдельных воспитанников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07504" y="2636912"/>
            <a:ext cx="4680520" cy="4221088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Родители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активные участники образовательного процесса.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Родители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являются участниками всех проектов, независимо от того, какая деятельность в них доминируется, а не просто сторонними наблюдателями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1"/>
            <a:ext cx="4248472" cy="655272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Закон 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«Об образовании» 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в ст.44, п.1.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«</a:t>
            </a:r>
            <a:r>
              <a:rPr lang="ru-RU" sz="3400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Родители </a:t>
            </a:r>
            <a:r>
              <a:rPr lang="ru-RU" sz="3400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(законные представители) несовершеннолетних обучающихся имеют преимущественное право перед всеми другими лицами. Они обязаны заложить основы физического, нравственного и интеллектуального развития личности ребёнка в раннем возрасте».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26" name="Picture 2" descr="C:\Users\home\Pictures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26369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Описание проекта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44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Тип проекта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Краткосрочный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(1 месяц)</a:t>
            </a:r>
          </a:p>
          <a:p>
            <a:pPr>
              <a:buNone/>
            </a:pPr>
            <a:r>
              <a:rPr lang="ru-RU" sz="3200" b="1" dirty="0" smtClean="0"/>
              <a:t>Вид проекта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Игровой, практико-ориентированный</a:t>
            </a:r>
          </a:p>
          <a:p>
            <a:pPr>
              <a:buNone/>
            </a:pPr>
            <a:r>
              <a:rPr lang="ru-RU" sz="3200" b="1" dirty="0" smtClean="0"/>
              <a:t>Участники проекта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Педагоги, родители, дети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home\Downloads\500_F_54285675_cyu75JcoZb7yd0pR7OoeAudo2sTdIse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509120"/>
            <a:ext cx="3571900" cy="234888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/>
              </a:rPr>
              <a:t>Цель проекта</a:t>
            </a:r>
            <a:endParaRPr lang="ru-RU" sz="4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1683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Создать оптимальные условия для формирования речевого развития детей раннего возраста посредством русских народных сказок через совместную деятельность педагогов и семьи.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/>
              </a:rPr>
              <a:t>Задачи проекта</a:t>
            </a:r>
            <a:endParaRPr lang="ru-RU" sz="4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Для детей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Расширять и активизировать словарь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Способствовать развитию эмоциональной сферы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Воспитывать у детей интерес к сказке</a:t>
            </a:r>
          </a:p>
          <a:p>
            <a:pPr>
              <a:buNone/>
            </a:pPr>
            <a:r>
              <a:rPr lang="ru-RU" sz="2800" b="1" dirty="0" smtClean="0"/>
              <a:t>Для педагогов</a:t>
            </a:r>
          </a:p>
          <a:p>
            <a:pPr eaLnBrk="0" hangingPunct="0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Приобщать родителей к участию в жизни детского сада через поиск и внедрение наиболее эффективных форм работы</a:t>
            </a:r>
          </a:p>
          <a:p>
            <a:pPr eaLnBrk="0" hangingPunct="0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Повышение педагогического мастерства</a:t>
            </a:r>
          </a:p>
          <a:p>
            <a:pPr eaLnBrk="0" hangingPunct="0">
              <a:buFont typeface="Wingdings" pitchFamily="2" charset="2"/>
              <a:buChar char="ü"/>
              <a:tabLst>
                <a:tab pos="68580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Обогатить РППС авторскими дидактическими материалами </a:t>
            </a:r>
          </a:p>
          <a:p>
            <a:pPr eaLnBrk="0" hangingPunct="0">
              <a:buFont typeface="Wingdings" pitchFamily="2" charset="2"/>
              <a:buChar char="ü"/>
              <a:tabLst>
                <a:tab pos="685800" algn="l"/>
              </a:tabLst>
            </a:pPr>
            <a:endParaRPr lang="ru-RU" sz="2400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Задачи проекта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7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Для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Заинтересованность родителей в создании образовательного пространства и непосредственное участие в совместной деятельности с детьми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Повысить компетентность родителей в вопросах приобщения детей раннего возраста к русским народным сказкам</a:t>
            </a:r>
          </a:p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/>
              </a:rPr>
              <a:t>Этапы проекта</a:t>
            </a:r>
            <a:endParaRPr lang="ru-RU" sz="48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11" descr="C:\Users\home\Downloads\шаги-к-успех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2492896"/>
            <a:ext cx="335834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268760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Подготовительный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Основной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Заключительный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482</TotalTime>
  <Words>297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</vt:lpstr>
      <vt:lpstr>Актуальность Только вместе с родителями, общими усилиями, педагоги могут дать детям большое человеческое счастье! В.А. Сухомлинский </vt:lpstr>
      <vt:lpstr>Проблемные стороны</vt:lpstr>
      <vt:lpstr>Презентация PowerPoint</vt:lpstr>
      <vt:lpstr>Описание проекта</vt:lpstr>
      <vt:lpstr>Цель проекта</vt:lpstr>
      <vt:lpstr>Задачи проекта</vt:lpstr>
      <vt:lpstr>Задачи проекта</vt:lpstr>
      <vt:lpstr>Этапы проекта</vt:lpstr>
      <vt:lpstr>Формы работы с родителями</vt:lpstr>
      <vt:lpstr>Авторские пособия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64</cp:revision>
  <dcterms:created xsi:type="dcterms:W3CDTF">2019-11-04T15:03:55Z</dcterms:created>
  <dcterms:modified xsi:type="dcterms:W3CDTF">2020-04-29T12:51:34Z</dcterms:modified>
</cp:coreProperties>
</file>