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7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6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8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5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0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4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4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3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55BF-35D5-4CDD-9D60-E0CACFF2F61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B6C1-B78B-448E-A9F4-6E17B7DC3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ru/pro-uprazhneniy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aty.ru/pro-gippokrata/" TargetMode="External"/><Relationship Id="rId5" Type="http://schemas.openxmlformats.org/officeDocument/2006/relationships/hyperlink" Target="http://citaty.ru/pro-zhizn/" TargetMode="External"/><Relationship Id="rId4" Type="http://schemas.openxmlformats.org/officeDocument/2006/relationships/hyperlink" Target="http://citaty.ru/pro-zdorov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4941168"/>
            <a:ext cx="7230197" cy="697632"/>
          </a:xfrm>
        </p:spPr>
        <p:txBody>
          <a:bodyPr>
            <a:noAutofit/>
          </a:bodyPr>
          <a:lstStyle/>
          <a:p>
            <a:pPr algn="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Аткачева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О.Н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7" y="1700808"/>
            <a:ext cx="809625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7630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детском саду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2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" y="-75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снимает остаточное торможение после ночного сна; обеспечивает тренировку всех мышц, что способствует воспитанию хорошей осанки; подготавливает организм ребёнка к последующим нагрузкам; ребёнок получает заряд бодрости на целый день.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комплекс упражнений, который настраивает, заряжает весь организм человека положительной энергией и бодростью на весь предстоящий день в целом.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утренней гимнастики: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укреплению здоровья детей и пробуждению организма для нормальной жизнедеятельности.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809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утренней гимнастике: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 для утренней гимнастики должна быть изготовлена из натуральных, легких материалов,  на ногах — удобная обувь (чешки)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носки с прорезиненной подошвой;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соблюдение гигиенических требований к проведению утренней зарядки: выполнить проветривание и влажную уборку в помещении;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теплое время года зарядка проводится на открытом воздухе.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утренней гигиенической гимнастики в разных возрастных группах составляет: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 второй младшей группе― 5―6 мин;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средней группе ― 6―8 мин;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старшей группе― 8―10 мин;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подготовительной к школе группе ― 10―12 мин.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Утреннюю гимнастику подразделяют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три части: 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вводную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сновную,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заключительную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0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60649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Вводная часть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небольшая разминка. Включает в себя различные виды ходьбы и бега.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часть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 себя общеразвивающие упражнения с предметами и без предметов.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заключительной части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ходьба в умеренном темпе и игры малой подвижности для восстановления дыхания.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77768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гимнастики: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с использованием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общеразвивающих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обыгрывание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какого-нибудь сюжета: «На прогулке», «Мы в лес ходили», «Бабочки» и др.;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характера (из 3-4 подвижных игр);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использованием элементов ритмической гимнастики, танцевальных движений, хороводов;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оздоровительный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(проводится на участке в течение 3-5 минут с постепенным увеличением расстояния, интенсивности, времени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полосы препятствий (можно создавать различные полосы препятствия с использованием разнообразных модулей);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использованием простейших тренажеров :детский эспандер, гимнастический ролик и т.д.) и тренажеров сложного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-25726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-79653"/>
            <a:ext cx="8820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утренней гимнастики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тесно связано с планированием всего материала по развитию движений на физкультурных занятиях. 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Каждый новый комплекс планируется  один на две недели, 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старшем дошкольном  возрасте можно планировать новый комплекс каждую неделю. 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 Комплексы составляются из упражнений, освоенных детьми на физкультурных занятиях, так как уже знакомые упражнения выполняются правильно, а это повышает эффективность их влияния на детский организм и сокращает время на объяснение и показ. Более сложные комплексы могут быть использованы во время спортивных праздников и вечеров развлечений. 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 Комплексы упражнений для утренней гимнастики без предметов  чередуются с комплексами с использованием физкультурных предметов (флажков, кубиков, обручей, мячей, палок и др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Гимнастика, физические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Цитаты про упражнения"/>
              </a:rPr>
              <a:t>упражнения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ходьба должны прочно войти в повседневный быт каждого, кто хочет сохранить работоспособность,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Цитаты про здоровье"/>
              </a:rPr>
              <a:t>здоровье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полноценную и радостную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Цитаты про жизнь"/>
              </a:rPr>
              <a:t>жизнь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Цитаты про Гиппократа"/>
              </a:rPr>
              <a:t>Гиппократ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396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Amm</dc:creator>
  <cp:lastModifiedBy>1</cp:lastModifiedBy>
  <cp:revision>10</cp:revision>
  <dcterms:created xsi:type="dcterms:W3CDTF">2017-10-28T13:51:57Z</dcterms:created>
  <dcterms:modified xsi:type="dcterms:W3CDTF">2020-04-29T14:15:03Z</dcterms:modified>
</cp:coreProperties>
</file>