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4" r:id="rId15"/>
    <p:sldId id="272" r:id="rId16"/>
    <p:sldId id="275" r:id="rId17"/>
    <p:sldId id="273" r:id="rId18"/>
    <p:sldId id="276" r:id="rId19"/>
    <p:sldId id="283" r:id="rId20"/>
    <p:sldId id="277" r:id="rId21"/>
    <p:sldId id="279" r:id="rId22"/>
    <p:sldId id="278" r:id="rId23"/>
    <p:sldId id="280" r:id="rId24"/>
    <p:sldId id="281" r:id="rId25"/>
    <p:sldId id="285" r:id="rId26"/>
    <p:sldId id="284" r:id="rId27"/>
    <p:sldId id="286" r:id="rId28"/>
    <p:sldId id="28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190" autoAdjust="0"/>
  </p:normalViewPr>
  <p:slideViewPr>
    <p:cSldViewPr snapToGrid="0">
      <p:cViewPr varScale="1">
        <p:scale>
          <a:sx n="54" d="100"/>
          <a:sy n="54" d="100"/>
        </p:scale>
        <p:origin x="1236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B5019-AA4B-41E5-9AB8-47DE81B35680}" type="datetimeFigureOut">
              <a:rPr lang="ru-RU" smtClean="0"/>
              <a:t>17.06.2020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43F6F-5FB3-42A0-9F42-6A13BA24DE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21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43F6F-5FB3-42A0-9F42-6A13BA24DEA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963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43F6F-5FB3-42A0-9F42-6A13BA24DEA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5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D60-D74D-4325-A871-F59FF833870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BFF-DDB4-4B16-BD86-D4AC35988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846818"/>
      </p:ext>
    </p:extLst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D60-D74D-4325-A871-F59FF833870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BFF-DDB4-4B16-BD86-D4AC35988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53346"/>
      </p:ext>
    </p:extLst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D60-D74D-4325-A871-F59FF833870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BFF-DDB4-4B16-BD86-D4AC35988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2317"/>
      </p:ext>
    </p:extLst>
  </p:cSld>
  <p:clrMapOvr>
    <a:masterClrMapping/>
  </p:clrMapOvr>
  <p:transition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D60-D74D-4325-A871-F59FF833870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BFF-DDB4-4B16-BD86-D4AC35988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034065"/>
      </p:ext>
    </p:extLst>
  </p:cSld>
  <p:clrMapOvr>
    <a:masterClrMapping/>
  </p:clrMapOvr>
  <p:transition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D60-D74D-4325-A871-F59FF833870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BFF-DDB4-4B16-BD86-D4AC35988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498462"/>
      </p:ext>
    </p:extLst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D60-D74D-4325-A871-F59FF833870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BFF-DDB4-4B16-BD86-D4AC35988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763040"/>
      </p:ext>
    </p:extLst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D60-D74D-4325-A871-F59FF833870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BFF-DDB4-4B16-BD86-D4AC35988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17817"/>
      </p:ext>
    </p:extLst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D60-D74D-4325-A871-F59FF833870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BFF-DDB4-4B16-BD86-D4AC35988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940543"/>
      </p:ext>
    </p:extLst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D60-D74D-4325-A871-F59FF833870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BFF-DDB4-4B16-BD86-D4AC35988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525235"/>
      </p:ext>
    </p:extLst>
  </p:cSld>
  <p:clrMapOvr>
    <a:masterClrMapping/>
  </p:clrMapOvr>
  <p:transition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D60-D74D-4325-A871-F59FF833870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BFF-DDB4-4B16-BD86-D4AC35988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501303"/>
      </p:ext>
    </p:extLst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0D60-D74D-4325-A871-F59FF833870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CBFF-DDB4-4B16-BD86-D4AC35988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712322"/>
      </p:ext>
    </p:extLst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70D60-D74D-4325-A871-F59FF8338703}" type="datetimeFigureOut">
              <a:rPr lang="ru-RU" smtClean="0"/>
              <a:pPr/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6CBFF-DDB4-4B16-BD86-D4AC35988B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73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6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44;&#1077;&#1090;&#1089;&#1082;&#1080;&#1081;%20&#1093;&#1086;&#1088;%20-%20&#1058;&#1072;&#1084;,%20&#1075;&#1076;&#1077;%20&#1074;&#1077;&#1095;&#1085;&#1086;&#1077;%20&#1083;&#1077;&#1090;&#1086;!%20(www.hotplayer.ru).mp3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68" y="276045"/>
            <a:ext cx="10803988" cy="61656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433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0883" y="2053088"/>
            <a:ext cx="10672866" cy="2122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совместного творчества детей и родителей</a:t>
            </a:r>
          </a:p>
          <a:p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«Лето красное пришло!»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Звук с компакт-диска 4">
            <a:hlinkClick r:id="" action="ppaction://media"/>
          </p:cNvPr>
          <p:cNvPicPr>
            <a:picLocks noRot="1" noChangeAspect="1"/>
          </p:cNvPicPr>
          <p:nvPr>
            <a:audioCd>
              <a:st track="1"/>
              <a:end track="14"/>
            </a:audioCd>
          </p:nvPr>
        </p:nvPicPr>
        <p:blipFill>
          <a:blip r:embed="rId6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6" name="Детский хор - Там, где вечное лето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4589" y="55554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2266"/>
      </p:ext>
    </p:extLst>
  </p:cSld>
  <p:clrMapOvr>
    <a:masterClrMapping/>
  </p:clrMapOvr>
  <p:transition advClick="0" advTm="11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" dur="123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1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155" accel="100000">
                                          <p:stCondLst>
                                            <p:cond delay="18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155" accel="100000">
                                          <p:stCondLst>
                                            <p:cond delay="18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8" dur="184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" dur="184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0" dur="1155">
                                          <p:stCondLst>
                                            <p:cond delay="18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1" dur="1845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2" dur="1155">
                                          <p:stCondLst>
                                            <p:cond delay="184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113">
            <a:off x="4523978" y="-569972"/>
            <a:ext cx="4114800" cy="76486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3721">
            <a:off x="3426061" y="-390618"/>
            <a:ext cx="4114800" cy="75804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64" y="-1180039"/>
            <a:ext cx="6760065" cy="882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34481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6078" y="-2876323"/>
            <a:ext cx="7032628" cy="1245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22775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6" y="-1681843"/>
            <a:ext cx="7903029" cy="1125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23881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Детский хор - Там, где вечное лето!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93942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1"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sus\Desktop\69d99584-c37a-495d-b1fe-359483fd7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521647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616" y="-3075215"/>
            <a:ext cx="9927772" cy="1470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42853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Desktop\7829c4c6-8008-4e1f-9db0-815aac2888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68625" y="-569846"/>
            <a:ext cx="11198088" cy="86747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esktop\6a7288df-1fce-4353-8244-0936bb64d9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63614" y="-2499947"/>
            <a:ext cx="8598878" cy="118578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583" y="-1734453"/>
            <a:ext cx="14723166" cy="9786631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616" y="-3075215"/>
            <a:ext cx="9927772" cy="1470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05965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13" y="-473528"/>
            <a:ext cx="12295413" cy="7331528"/>
          </a:xfrm>
        </p:spPr>
      </p:pic>
    </p:spTree>
    <p:extLst>
      <p:ext uri="{BB962C8B-B14F-4D97-AF65-F5344CB8AC3E}">
        <p14:creationId xmlns:p14="http://schemas.microsoft.com/office/powerpoint/2010/main" val="3230805898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" dur="123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1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15489" y="-720436"/>
            <a:ext cx="5952259" cy="8091054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5782" y="-2951019"/>
            <a:ext cx="8174181" cy="13189529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4545" y="-2646219"/>
            <a:ext cx="7342909" cy="12192003"/>
          </a:xfrm>
          <a:prstGeom prst="rect">
            <a:avLst/>
          </a:prstGeom>
        </p:spPr>
      </p:pic>
    </p:spTree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32509" y="0"/>
            <a:ext cx="6428508" cy="7121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5999" y="-2"/>
            <a:ext cx="6096000" cy="712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17952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982" y="-602673"/>
            <a:ext cx="13909963" cy="806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47603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2157">
            <a:off x="2612636" y="-2626703"/>
            <a:ext cx="7449722" cy="121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24430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35" y="135317"/>
            <a:ext cx="12400935" cy="682440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3961" y="365125"/>
            <a:ext cx="10999839" cy="5811838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Helvetica Neue"/>
              </a:rPr>
              <a:t>Скажи, скажи, художник, какого цвета дождик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>И утреннего солнца апельсин.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3961" y="648929"/>
            <a:ext cx="8790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286957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430" y="193431"/>
            <a:ext cx="14527822" cy="915123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1019908" y="2644797"/>
            <a:ext cx="10015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Helvetica Neue"/>
              </a:rPr>
              <a:t>Возьмём из доброй сказки все солнечные краски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000000"/>
                </a:solidFill>
                <a:latin typeface="Helvetica Neue"/>
              </a:rPr>
              <a:t>И нарисуем тысячи картин.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27434087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3616" y="-3075215"/>
            <a:ext cx="9927772" cy="1470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99632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1404" y="-2298205"/>
            <a:ext cx="7218220" cy="118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2330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8" y="-2667002"/>
            <a:ext cx="685800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01778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2635" y="-2626703"/>
            <a:ext cx="7449722" cy="1219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17194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-1"/>
            <a:ext cx="5143500" cy="739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70624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687" y="-1927274"/>
            <a:ext cx="14855483" cy="1242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48885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3585" y="-1257301"/>
            <a:ext cx="16295914" cy="858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14933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32858"/>
            <a:ext cx="15365186" cy="927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63117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30</Words>
  <Application>Microsoft Office PowerPoint</Application>
  <PresentationFormat>Широкоэкранный</PresentationFormat>
  <Paragraphs>7</Paragraphs>
  <Slides>28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Helvetica 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57</cp:revision>
  <dcterms:created xsi:type="dcterms:W3CDTF">2020-05-29T18:26:29Z</dcterms:created>
  <dcterms:modified xsi:type="dcterms:W3CDTF">2020-06-17T12:22:44Z</dcterms:modified>
</cp:coreProperties>
</file>