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58" r:id="rId4"/>
    <p:sldId id="261" r:id="rId5"/>
    <p:sldId id="262" r:id="rId6"/>
    <p:sldId id="263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5/26/2021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Безопасность!!!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09600"/>
            <a:ext cx="9144000" cy="62484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Безопасность моего ребенка </a:t>
            </a:r>
          </a:p>
          <a:p>
            <a:pPr algn="ctr">
              <a:buNone/>
            </a:pPr>
            <a:r>
              <a:rPr lang="ru-RU" sz="9600" dirty="0" smtClean="0">
                <a:solidFill>
                  <a:srgbClr val="002060"/>
                </a:solidFill>
              </a:rPr>
              <a:t>в Моих руках</a:t>
            </a:r>
            <a:endParaRPr lang="ru-RU" sz="9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8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Безопасность!!!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54736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Улица: двор, дорога.</a:t>
            </a:r>
          </a:p>
          <a:p>
            <a:pPr>
              <a:buNone/>
            </a:pPr>
            <a:endParaRPr lang="ru-RU" sz="4400" dirty="0" smtClean="0">
              <a:solidFill>
                <a:srgbClr val="002060"/>
              </a:solidFill>
            </a:endParaRPr>
          </a:p>
          <a:p>
            <a:pPr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Поездки: автомобиль, поезд.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6845" y="0"/>
            <a:ext cx="4467155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476229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 descr="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21736" y="3733800"/>
            <a:ext cx="4566431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 descr="0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1" y="3581401"/>
            <a:ext cx="4368799" cy="3276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344" y="990600"/>
            <a:ext cx="4467155" cy="251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33171"/>
            <a:ext cx="3674866" cy="335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51" y="3733800"/>
            <a:ext cx="416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17926"/>
            <a:ext cx="4368799" cy="3003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Опасные ситуации на дороге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984873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454" y="990600"/>
            <a:ext cx="2150934" cy="251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40" y="1143000"/>
            <a:ext cx="3674866" cy="24406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756323"/>
            <a:ext cx="4368799" cy="29267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Опасные ситуации на железной дороге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2197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3739" y="990600"/>
            <a:ext cx="3350365" cy="251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677"/>
            <a:ext cx="3674866" cy="218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151" y="3733800"/>
            <a:ext cx="41656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Содержимое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65373"/>
            <a:ext cx="4368799" cy="29086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Соблюдайте правила в поездке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96614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9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Безопасность!!!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699760"/>
          </a:xfrm>
        </p:spPr>
        <p:txBody>
          <a:bodyPr>
            <a:normAutofit/>
          </a:bodyPr>
          <a:lstStyle/>
          <a:p>
            <a:pPr marL="0" indent="136525"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Где бы Вы ни находились, соблюдайте </a:t>
            </a:r>
            <a:r>
              <a:rPr lang="ru-RU" sz="4400" u="sng" dirty="0" smtClean="0">
                <a:solidFill>
                  <a:srgbClr val="002060"/>
                </a:solidFill>
              </a:rPr>
              <a:t>одно</a:t>
            </a:r>
            <a:r>
              <a:rPr lang="ru-RU" sz="4400" dirty="0" smtClean="0">
                <a:solidFill>
                  <a:srgbClr val="002060"/>
                </a:solidFill>
              </a:rPr>
              <a:t> правило - </a:t>
            </a:r>
          </a:p>
          <a:p>
            <a:pPr>
              <a:buNone/>
            </a:pPr>
            <a:r>
              <a:rPr lang="ru-RU" sz="6600" dirty="0" smtClean="0">
                <a:solidFill>
                  <a:srgbClr val="002060"/>
                </a:solidFill>
              </a:rPr>
              <a:t>быть рядом </a:t>
            </a:r>
          </a:p>
          <a:p>
            <a:pPr>
              <a:buNone/>
            </a:pPr>
            <a:r>
              <a:rPr lang="ru-RU" sz="6600" dirty="0" smtClean="0">
                <a:solidFill>
                  <a:srgbClr val="002060"/>
                </a:solidFill>
              </a:rPr>
              <a:t>с ребенком </a:t>
            </a:r>
          </a:p>
          <a:p>
            <a:pPr>
              <a:buNone/>
            </a:pPr>
            <a:r>
              <a:rPr lang="ru-RU" sz="6600" dirty="0" smtClean="0">
                <a:solidFill>
                  <a:srgbClr val="002060"/>
                </a:solidFill>
              </a:rPr>
              <a:t>каждое мгновенье!</a:t>
            </a:r>
            <a:endParaRPr lang="ru-RU" sz="6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144</TotalTime>
  <Words>54</Words>
  <Application>Microsoft Office PowerPoint</Application>
  <PresentationFormat>Экран (4:3)</PresentationFormat>
  <Paragraphs>16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Безопасность!!!</vt:lpstr>
      <vt:lpstr>Безопасность!!!</vt:lpstr>
      <vt:lpstr>Презентация PowerPoint</vt:lpstr>
      <vt:lpstr>Опасные ситуации на дороге</vt:lpstr>
      <vt:lpstr>Опасные ситуации на железной дороге</vt:lpstr>
      <vt:lpstr>Соблюдайте правила в поездке</vt:lpstr>
      <vt:lpstr>Безопасность!!!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14</cp:revision>
  <dcterms:created xsi:type="dcterms:W3CDTF">2019-05-15T06:58:06Z</dcterms:created>
  <dcterms:modified xsi:type="dcterms:W3CDTF">2021-05-26T08:53:03Z</dcterms:modified>
</cp:coreProperties>
</file>